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160B-89F5-4A20-BC68-13BE6A6C9072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5D0E-E968-471C-A460-FE3A23526A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160B-89F5-4A20-BC68-13BE6A6C9072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5D0E-E968-471C-A460-FE3A23526A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160B-89F5-4A20-BC68-13BE6A6C9072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5D0E-E968-471C-A460-FE3A23526A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160B-89F5-4A20-BC68-13BE6A6C9072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5D0E-E968-471C-A460-FE3A23526A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160B-89F5-4A20-BC68-13BE6A6C9072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5D0E-E968-471C-A460-FE3A23526A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160B-89F5-4A20-BC68-13BE6A6C9072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5D0E-E968-471C-A460-FE3A23526A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160B-89F5-4A20-BC68-13BE6A6C9072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5D0E-E968-471C-A460-FE3A23526A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160B-89F5-4A20-BC68-13BE6A6C9072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5D0E-E968-471C-A460-FE3A23526A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160B-89F5-4A20-BC68-13BE6A6C9072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5D0E-E968-471C-A460-FE3A23526A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160B-89F5-4A20-BC68-13BE6A6C9072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5D0E-E968-471C-A460-FE3A23526A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160B-89F5-4A20-BC68-13BE6A6C9072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5D0E-E968-471C-A460-FE3A23526A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C160B-89F5-4A20-BC68-13BE6A6C9072}" type="datetimeFigureOut">
              <a:rPr lang="fr-FR" smtClean="0"/>
              <a:t>23/01/2016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F5D0E-E968-471C-A460-FE3A23526A2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1520" y="1340768"/>
            <a:ext cx="8532812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3200" b="1" i="1" dirty="0">
                <a:solidFill>
                  <a:schemeClr val="bg1"/>
                </a:solidFill>
                <a:effectLst/>
              </a:rPr>
              <a:t>L’Embarcadère, construire un canot et un abri dans l’attente de la marée</a:t>
            </a:r>
            <a:endParaRPr lang="fr-FR" sz="3200" dirty="0">
              <a:solidFill>
                <a:schemeClr val="bg1"/>
              </a:solidFill>
              <a:effectLst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effectLst/>
              </a:rPr>
              <a:t> </a:t>
            </a:r>
          </a:p>
          <a:p>
            <a:pPr algn="ctr"/>
            <a:endParaRPr lang="fr-FR" dirty="0">
              <a:solidFill>
                <a:schemeClr val="bg1"/>
              </a:solidFill>
              <a:effectLst/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  <a:effectLst/>
              </a:rPr>
              <a:t>31 juillet -20 août 2008</a:t>
            </a:r>
          </a:p>
          <a:p>
            <a:pPr algn="ctr"/>
            <a:endParaRPr lang="fr-FR" sz="2000" b="1" dirty="0">
              <a:solidFill>
                <a:schemeClr val="bg1"/>
              </a:solidFill>
              <a:effectLst/>
            </a:endParaRPr>
          </a:p>
          <a:p>
            <a:pPr algn="ctr"/>
            <a:endParaRPr lang="fr-FR" sz="2000" b="1" dirty="0">
              <a:solidFill>
                <a:schemeClr val="bg1"/>
              </a:solidFill>
              <a:effectLst/>
            </a:endParaRPr>
          </a:p>
          <a:p>
            <a:pPr algn="ctr"/>
            <a:r>
              <a:rPr lang="fr-FR" sz="2000" b="1" dirty="0">
                <a:solidFill>
                  <a:schemeClr val="bg1"/>
                </a:solidFill>
                <a:effectLst/>
              </a:rPr>
              <a:t>Dimensions de l’in situ :</a:t>
            </a:r>
            <a:r>
              <a:rPr lang="fr-FR" sz="2000" dirty="0">
                <a:solidFill>
                  <a:schemeClr val="bg1"/>
                </a:solidFill>
                <a:effectLst/>
              </a:rPr>
              <a:t> un triangle isocèle d’une base d’environ 22 m x environ 65 m pour chacun des autres côtés. Hauteur maxi : 8 m.</a:t>
            </a:r>
          </a:p>
          <a:p>
            <a:pPr algn="ctr"/>
            <a:endParaRPr lang="fr-FR" sz="2000" dirty="0">
              <a:solidFill>
                <a:schemeClr val="bg1"/>
              </a:solidFill>
              <a:effectLst/>
            </a:endParaRPr>
          </a:p>
          <a:p>
            <a:pPr algn="ctr"/>
            <a:endParaRPr lang="fr-FR" sz="2000" dirty="0">
              <a:solidFill>
                <a:schemeClr val="bg1"/>
              </a:solidFill>
              <a:effectLst/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  <a:effectLst/>
              </a:rPr>
              <a:t>Installation réalisée dans le cadre de Sculpture Sackville ’08, Cultural Capital of Canada 2008, ville de Sackville, Nouveau-Brunswick, Canada.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</a:p>
        </p:txBody>
      </p:sp>
      <p:sp>
        <p:nvSpPr>
          <p:cNvPr id="1038340" name="Rectangle 4"/>
          <p:cNvSpPr>
            <a:spLocks noChangeArrowheads="1"/>
          </p:cNvSpPr>
          <p:nvPr/>
        </p:nvSpPr>
        <p:spPr bwMode="auto">
          <a:xfrm>
            <a:off x="718560" y="1343430"/>
            <a:ext cx="7740000" cy="37462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 anchor="ctr">
            <a:spAutoFit/>
          </a:bodyPr>
          <a:lstStyle/>
          <a:p>
            <a:pPr algn="ctr"/>
            <a:r>
              <a:rPr lang="fr-FR" sz="2900" b="1" i="1" dirty="0">
                <a:solidFill>
                  <a:schemeClr val="bg1"/>
                </a:solidFill>
              </a:rPr>
              <a:t>L’Embarcadère, construire un canot et un abri dans l’attente de la marée</a:t>
            </a:r>
            <a:endParaRPr lang="fr-FR" sz="2900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effectLst/>
              </a:rPr>
              <a:t> </a:t>
            </a:r>
          </a:p>
          <a:p>
            <a:pPr algn="ctr"/>
            <a:endParaRPr lang="fr-FR" dirty="0">
              <a:solidFill>
                <a:schemeClr val="bg1"/>
              </a:solidFill>
              <a:effectLst/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31 juillet -20 août 2008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Dimensions de l’in situ :</a:t>
            </a:r>
            <a:r>
              <a:rPr lang="fr-FR" dirty="0">
                <a:solidFill>
                  <a:schemeClr val="bg1"/>
                </a:solidFill>
              </a:rPr>
              <a:t> un triangle isocèle d’une base d’environ 22 m x environ 65 m pour chacun des autres côtés. Hauteur maxi : 8 m.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Installation réalisée dans le cadre de Sculpture Sackville ’08, Cultural Capital of Canada 2008, ville de Sackville, Nouveau-Brunswick, Canada.</a:t>
            </a:r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4" name="Picture 4" descr="DSC027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40" y="162737"/>
            <a:ext cx="8709120" cy="6532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652" name="Picture 4" descr="DSCF2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40" y="162737"/>
            <a:ext cx="8709120" cy="6532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388" name="Picture 4" descr="DSC000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40" y="162737"/>
            <a:ext cx="8709120" cy="6532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796" name="Picture 4" descr="Sackville sculpture 1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40" y="162737"/>
            <a:ext cx="8709120" cy="6532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700" name="Picture 4" descr="DSCF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40" y="162737"/>
            <a:ext cx="8709120" cy="6532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628" name="Picture 4" descr="DSCF20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40" y="162737"/>
            <a:ext cx="8709120" cy="6532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748" name="Picture 4" descr="Sackville sculpture 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40" y="162737"/>
            <a:ext cx="8709120" cy="6532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772" name="Picture 4" descr="Sackville sculpture 0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00" y="162737"/>
            <a:ext cx="4896000" cy="6532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012" name="Picture 4" descr="can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400" y="1440"/>
            <a:ext cx="5587200" cy="6855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060" name="Picture 4" descr="ar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400" y="1440"/>
            <a:ext cx="5587200" cy="6855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892" name="Picture 4" descr="site_vie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481" y="74888"/>
            <a:ext cx="8262720" cy="67341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916" name="Picture 4" descr="vue_marais_A_ac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640" y="1440"/>
            <a:ext cx="5598720" cy="6855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24" name="Picture 4" descr="DSCF22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720" y="162737"/>
            <a:ext cx="8674560" cy="6532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820" name="Picture 4" descr="ban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640" y="1440"/>
            <a:ext cx="5598720" cy="6855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988" name="Picture 4" descr="ouvertur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920" y="162737"/>
            <a:ext cx="8444160" cy="6532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868" name="Picture 4" descr="proue_pon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400" y="1440"/>
            <a:ext cx="5587200" cy="6855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3940" name="Picture 4" descr="proue_mara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640" y="1440"/>
            <a:ext cx="5598720" cy="6855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64" name="Picture 4" descr="proue_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80" y="27363"/>
            <a:ext cx="8490240" cy="68032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84" name="Picture 4" descr="DSC027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40" y="162737"/>
            <a:ext cx="8709120" cy="6532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412" name="Picture 4" descr="DSC026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40" y="162737"/>
            <a:ext cx="8709120" cy="6532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436" name="Picture 4" descr="DSC02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40" y="162737"/>
            <a:ext cx="8709120" cy="6532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460" name="Picture 4" descr="DSC027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40" y="162737"/>
            <a:ext cx="8709120" cy="6532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532" name="Picture 4" descr="DSC02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40" y="162737"/>
            <a:ext cx="8709120" cy="6532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47556" name="Picture 4" descr="DSC027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40" y="162737"/>
            <a:ext cx="8709120" cy="6532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580" name="Picture 4" descr="DSC027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40" y="162737"/>
            <a:ext cx="8709120" cy="65325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</Words>
  <Application>Microsoft Office PowerPoint</Application>
  <PresentationFormat>Affichage à l'écran (4:3)</PresentationFormat>
  <Paragraphs>19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ed</dc:creator>
  <cp:lastModifiedBy>ed</cp:lastModifiedBy>
  <cp:revision>1</cp:revision>
  <dcterms:created xsi:type="dcterms:W3CDTF">2016-01-23T13:20:47Z</dcterms:created>
  <dcterms:modified xsi:type="dcterms:W3CDTF">2016-01-23T13:25:11Z</dcterms:modified>
</cp:coreProperties>
</file>